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779838" cy="5327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53" autoAdjust="0"/>
    <p:restoredTop sz="94660"/>
  </p:normalViewPr>
  <p:slideViewPr>
    <p:cSldViewPr snapToGrid="0">
      <p:cViewPr varScale="1">
        <p:scale>
          <a:sx n="175" d="100"/>
          <a:sy n="175" d="100"/>
        </p:scale>
        <p:origin x="3823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488" y="871910"/>
            <a:ext cx="3212862" cy="1854811"/>
          </a:xfrm>
        </p:spPr>
        <p:txBody>
          <a:bodyPr anchor="b"/>
          <a:lstStyle>
            <a:lvl1pPr algn="ctr">
              <a:defRPr sz="24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80" y="2798250"/>
            <a:ext cx="2834879" cy="1286282"/>
          </a:xfrm>
        </p:spPr>
        <p:txBody>
          <a:bodyPr/>
          <a:lstStyle>
            <a:lvl1pPr marL="0" indent="0" algn="ctr">
              <a:buNone/>
              <a:defRPr sz="992"/>
            </a:lvl1pPr>
            <a:lvl2pPr marL="189006" indent="0" algn="ctr">
              <a:buNone/>
              <a:defRPr sz="827"/>
            </a:lvl2pPr>
            <a:lvl3pPr marL="378013" indent="0" algn="ctr">
              <a:buNone/>
              <a:defRPr sz="744"/>
            </a:lvl3pPr>
            <a:lvl4pPr marL="567019" indent="0" algn="ctr">
              <a:buNone/>
              <a:defRPr sz="661"/>
            </a:lvl4pPr>
            <a:lvl5pPr marL="756026" indent="0" algn="ctr">
              <a:buNone/>
              <a:defRPr sz="661"/>
            </a:lvl5pPr>
            <a:lvl6pPr marL="945032" indent="0" algn="ctr">
              <a:buNone/>
              <a:defRPr sz="661"/>
            </a:lvl6pPr>
            <a:lvl7pPr marL="1134039" indent="0" algn="ctr">
              <a:buNone/>
              <a:defRPr sz="661"/>
            </a:lvl7pPr>
            <a:lvl8pPr marL="1323045" indent="0" algn="ctr">
              <a:buNone/>
              <a:defRPr sz="661"/>
            </a:lvl8pPr>
            <a:lvl9pPr marL="1512052" indent="0" algn="ctr">
              <a:buNone/>
              <a:defRPr sz="661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2705-E11D-4456-B932-7BBABB70B6AC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507C-7D0D-40CB-B4E2-D08A18466DA0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915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2705-E11D-4456-B932-7BBABB70B6AC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507C-7D0D-40CB-B4E2-D08A18466DA0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6669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04947" y="283648"/>
            <a:ext cx="815028" cy="451493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864" y="283648"/>
            <a:ext cx="2397835" cy="451493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2705-E11D-4456-B932-7BBABB70B6AC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507C-7D0D-40CB-B4E2-D08A18466DA0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789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2705-E11D-4456-B932-7BBABB70B6AC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507C-7D0D-40CB-B4E2-D08A18466DA0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0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96" y="1328214"/>
            <a:ext cx="3260110" cy="2216154"/>
          </a:xfrm>
        </p:spPr>
        <p:txBody>
          <a:bodyPr anchor="b"/>
          <a:lstStyle>
            <a:lvl1pPr>
              <a:defRPr sz="24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96" y="3565334"/>
            <a:ext cx="3260110" cy="1165423"/>
          </a:xfrm>
        </p:spPr>
        <p:txBody>
          <a:bodyPr/>
          <a:lstStyle>
            <a:lvl1pPr marL="0" indent="0">
              <a:buNone/>
              <a:defRPr sz="992">
                <a:solidFill>
                  <a:schemeClr val="tx1"/>
                </a:solidFill>
              </a:defRPr>
            </a:lvl1pPr>
            <a:lvl2pPr marL="189006" indent="0">
              <a:buNone/>
              <a:defRPr sz="827">
                <a:solidFill>
                  <a:schemeClr val="tx1">
                    <a:tint val="75000"/>
                  </a:schemeClr>
                </a:solidFill>
              </a:defRPr>
            </a:lvl2pPr>
            <a:lvl3pPr marL="378013" indent="0">
              <a:buNone/>
              <a:defRPr sz="744">
                <a:solidFill>
                  <a:schemeClr val="tx1">
                    <a:tint val="75000"/>
                  </a:schemeClr>
                </a:solidFill>
              </a:defRPr>
            </a:lvl3pPr>
            <a:lvl4pPr marL="567019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4pPr>
            <a:lvl5pPr marL="756026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5pPr>
            <a:lvl6pPr marL="945032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6pPr>
            <a:lvl7pPr marL="1134039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7pPr>
            <a:lvl8pPr marL="1323045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8pPr>
            <a:lvl9pPr marL="1512052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2705-E11D-4456-B932-7BBABB70B6AC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507C-7D0D-40CB-B4E2-D08A18466DA0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471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864" y="1418240"/>
            <a:ext cx="1606431" cy="338034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3543" y="1418240"/>
            <a:ext cx="1606431" cy="338034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2705-E11D-4456-B932-7BBABB70B6AC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507C-7D0D-40CB-B4E2-D08A18466DA0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870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6" y="283649"/>
            <a:ext cx="3260110" cy="102976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357" y="1306014"/>
            <a:ext cx="1599048" cy="640058"/>
          </a:xfrm>
        </p:spPr>
        <p:txBody>
          <a:bodyPr anchor="b"/>
          <a:lstStyle>
            <a:lvl1pPr marL="0" indent="0">
              <a:buNone/>
              <a:defRPr sz="992" b="1"/>
            </a:lvl1pPr>
            <a:lvl2pPr marL="189006" indent="0">
              <a:buNone/>
              <a:defRPr sz="827" b="1"/>
            </a:lvl2pPr>
            <a:lvl3pPr marL="378013" indent="0">
              <a:buNone/>
              <a:defRPr sz="744" b="1"/>
            </a:lvl3pPr>
            <a:lvl4pPr marL="567019" indent="0">
              <a:buNone/>
              <a:defRPr sz="661" b="1"/>
            </a:lvl4pPr>
            <a:lvl5pPr marL="756026" indent="0">
              <a:buNone/>
              <a:defRPr sz="661" b="1"/>
            </a:lvl5pPr>
            <a:lvl6pPr marL="945032" indent="0">
              <a:buNone/>
              <a:defRPr sz="661" b="1"/>
            </a:lvl6pPr>
            <a:lvl7pPr marL="1134039" indent="0">
              <a:buNone/>
              <a:defRPr sz="661" b="1"/>
            </a:lvl7pPr>
            <a:lvl8pPr marL="1323045" indent="0">
              <a:buNone/>
              <a:defRPr sz="661" b="1"/>
            </a:lvl8pPr>
            <a:lvl9pPr marL="1512052" indent="0">
              <a:buNone/>
              <a:defRPr sz="66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57" y="1946072"/>
            <a:ext cx="1599048" cy="2862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13543" y="1306014"/>
            <a:ext cx="1606923" cy="640058"/>
          </a:xfrm>
        </p:spPr>
        <p:txBody>
          <a:bodyPr anchor="b"/>
          <a:lstStyle>
            <a:lvl1pPr marL="0" indent="0">
              <a:buNone/>
              <a:defRPr sz="992" b="1"/>
            </a:lvl1pPr>
            <a:lvl2pPr marL="189006" indent="0">
              <a:buNone/>
              <a:defRPr sz="827" b="1"/>
            </a:lvl2pPr>
            <a:lvl3pPr marL="378013" indent="0">
              <a:buNone/>
              <a:defRPr sz="744" b="1"/>
            </a:lvl3pPr>
            <a:lvl4pPr marL="567019" indent="0">
              <a:buNone/>
              <a:defRPr sz="661" b="1"/>
            </a:lvl4pPr>
            <a:lvl5pPr marL="756026" indent="0">
              <a:buNone/>
              <a:defRPr sz="661" b="1"/>
            </a:lvl5pPr>
            <a:lvl6pPr marL="945032" indent="0">
              <a:buNone/>
              <a:defRPr sz="661" b="1"/>
            </a:lvl6pPr>
            <a:lvl7pPr marL="1134039" indent="0">
              <a:buNone/>
              <a:defRPr sz="661" b="1"/>
            </a:lvl7pPr>
            <a:lvl8pPr marL="1323045" indent="0">
              <a:buNone/>
              <a:defRPr sz="661" b="1"/>
            </a:lvl8pPr>
            <a:lvl9pPr marL="1512052" indent="0">
              <a:buNone/>
              <a:defRPr sz="66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13543" y="1946072"/>
            <a:ext cx="1606923" cy="2862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2705-E11D-4456-B932-7BBABB70B6AC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507C-7D0D-40CB-B4E2-D08A18466DA0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6748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2705-E11D-4456-B932-7BBABB70B6AC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507C-7D0D-40CB-B4E2-D08A18466DA0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13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2705-E11D-4456-B932-7BBABB70B6AC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507C-7D0D-40CB-B4E2-D08A18466DA0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6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6" y="355177"/>
            <a:ext cx="1219096" cy="1243118"/>
          </a:xfrm>
        </p:spPr>
        <p:txBody>
          <a:bodyPr anchor="b"/>
          <a:lstStyle>
            <a:lvl1pPr>
              <a:defRPr sz="132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6923" y="767084"/>
            <a:ext cx="1913543" cy="3786085"/>
          </a:xfrm>
        </p:spPr>
        <p:txBody>
          <a:bodyPr/>
          <a:lstStyle>
            <a:lvl1pPr>
              <a:defRPr sz="1323"/>
            </a:lvl1pPr>
            <a:lvl2pPr>
              <a:defRPr sz="1158"/>
            </a:lvl2pPr>
            <a:lvl3pPr>
              <a:defRPr sz="992"/>
            </a:lvl3pPr>
            <a:lvl4pPr>
              <a:defRPr sz="827"/>
            </a:lvl4pPr>
            <a:lvl5pPr>
              <a:defRPr sz="827"/>
            </a:lvl5pPr>
            <a:lvl6pPr>
              <a:defRPr sz="827"/>
            </a:lvl6pPr>
            <a:lvl7pPr>
              <a:defRPr sz="827"/>
            </a:lvl7pPr>
            <a:lvl8pPr>
              <a:defRPr sz="827"/>
            </a:lvl8pPr>
            <a:lvl9pPr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0356" y="1598295"/>
            <a:ext cx="1219096" cy="2961039"/>
          </a:xfrm>
        </p:spPr>
        <p:txBody>
          <a:bodyPr/>
          <a:lstStyle>
            <a:lvl1pPr marL="0" indent="0">
              <a:buNone/>
              <a:defRPr sz="661"/>
            </a:lvl1pPr>
            <a:lvl2pPr marL="189006" indent="0">
              <a:buNone/>
              <a:defRPr sz="579"/>
            </a:lvl2pPr>
            <a:lvl3pPr marL="378013" indent="0">
              <a:buNone/>
              <a:defRPr sz="496"/>
            </a:lvl3pPr>
            <a:lvl4pPr marL="567019" indent="0">
              <a:buNone/>
              <a:defRPr sz="413"/>
            </a:lvl4pPr>
            <a:lvl5pPr marL="756026" indent="0">
              <a:buNone/>
              <a:defRPr sz="413"/>
            </a:lvl5pPr>
            <a:lvl6pPr marL="945032" indent="0">
              <a:buNone/>
              <a:defRPr sz="413"/>
            </a:lvl6pPr>
            <a:lvl7pPr marL="1134039" indent="0">
              <a:buNone/>
              <a:defRPr sz="413"/>
            </a:lvl7pPr>
            <a:lvl8pPr marL="1323045" indent="0">
              <a:buNone/>
              <a:defRPr sz="413"/>
            </a:lvl8pPr>
            <a:lvl9pPr marL="1512052" indent="0">
              <a:buNone/>
              <a:defRPr sz="41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2705-E11D-4456-B932-7BBABB70B6AC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507C-7D0D-40CB-B4E2-D08A18466DA0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01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6" y="355177"/>
            <a:ext cx="1219096" cy="1243118"/>
          </a:xfrm>
        </p:spPr>
        <p:txBody>
          <a:bodyPr anchor="b"/>
          <a:lstStyle>
            <a:lvl1pPr>
              <a:defRPr sz="132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06923" y="767084"/>
            <a:ext cx="1913543" cy="3786085"/>
          </a:xfrm>
        </p:spPr>
        <p:txBody>
          <a:bodyPr anchor="t"/>
          <a:lstStyle>
            <a:lvl1pPr marL="0" indent="0">
              <a:buNone/>
              <a:defRPr sz="1323"/>
            </a:lvl1pPr>
            <a:lvl2pPr marL="189006" indent="0">
              <a:buNone/>
              <a:defRPr sz="1158"/>
            </a:lvl2pPr>
            <a:lvl3pPr marL="378013" indent="0">
              <a:buNone/>
              <a:defRPr sz="992"/>
            </a:lvl3pPr>
            <a:lvl4pPr marL="567019" indent="0">
              <a:buNone/>
              <a:defRPr sz="827"/>
            </a:lvl4pPr>
            <a:lvl5pPr marL="756026" indent="0">
              <a:buNone/>
              <a:defRPr sz="827"/>
            </a:lvl5pPr>
            <a:lvl6pPr marL="945032" indent="0">
              <a:buNone/>
              <a:defRPr sz="827"/>
            </a:lvl6pPr>
            <a:lvl7pPr marL="1134039" indent="0">
              <a:buNone/>
              <a:defRPr sz="827"/>
            </a:lvl7pPr>
            <a:lvl8pPr marL="1323045" indent="0">
              <a:buNone/>
              <a:defRPr sz="827"/>
            </a:lvl8pPr>
            <a:lvl9pPr marL="1512052" indent="0">
              <a:buNone/>
              <a:defRPr sz="82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0356" y="1598295"/>
            <a:ext cx="1219096" cy="2961039"/>
          </a:xfrm>
        </p:spPr>
        <p:txBody>
          <a:bodyPr/>
          <a:lstStyle>
            <a:lvl1pPr marL="0" indent="0">
              <a:buNone/>
              <a:defRPr sz="661"/>
            </a:lvl1pPr>
            <a:lvl2pPr marL="189006" indent="0">
              <a:buNone/>
              <a:defRPr sz="579"/>
            </a:lvl2pPr>
            <a:lvl3pPr marL="378013" indent="0">
              <a:buNone/>
              <a:defRPr sz="496"/>
            </a:lvl3pPr>
            <a:lvl4pPr marL="567019" indent="0">
              <a:buNone/>
              <a:defRPr sz="413"/>
            </a:lvl4pPr>
            <a:lvl5pPr marL="756026" indent="0">
              <a:buNone/>
              <a:defRPr sz="413"/>
            </a:lvl5pPr>
            <a:lvl6pPr marL="945032" indent="0">
              <a:buNone/>
              <a:defRPr sz="413"/>
            </a:lvl6pPr>
            <a:lvl7pPr marL="1134039" indent="0">
              <a:buNone/>
              <a:defRPr sz="413"/>
            </a:lvl7pPr>
            <a:lvl8pPr marL="1323045" indent="0">
              <a:buNone/>
              <a:defRPr sz="413"/>
            </a:lvl8pPr>
            <a:lvl9pPr marL="1512052" indent="0">
              <a:buNone/>
              <a:defRPr sz="41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2705-E11D-4456-B932-7BBABB70B6AC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507C-7D0D-40CB-B4E2-D08A18466DA0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599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864" y="283649"/>
            <a:ext cx="3260110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864" y="1418240"/>
            <a:ext cx="3260110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9864" y="4937943"/>
            <a:ext cx="850464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F2705-E11D-4456-B932-7BBABB70B6AC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2072" y="4937943"/>
            <a:ext cx="1275695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69510" y="4937943"/>
            <a:ext cx="850464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C507C-7D0D-40CB-B4E2-D08A18466DA0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4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78013" rtl="0" eaLnBrk="1" latinLnBrk="0" hangingPunct="1">
        <a:lnSpc>
          <a:spcPct val="90000"/>
        </a:lnSpc>
        <a:spcBef>
          <a:spcPct val="0"/>
        </a:spcBef>
        <a:buNone/>
        <a:defRPr sz="18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3" indent="-94503" algn="l" defTabSz="37801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158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472516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827" kern="1200">
          <a:solidFill>
            <a:schemeClr val="tx1"/>
          </a:solidFill>
          <a:latin typeface="+mn-lt"/>
          <a:ea typeface="+mn-ea"/>
          <a:cs typeface="+mn-cs"/>
        </a:defRPr>
      </a:lvl3pPr>
      <a:lvl4pPr marL="661523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4pPr>
      <a:lvl5pPr marL="850529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5pPr>
      <a:lvl6pPr marL="1039536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6pPr>
      <a:lvl7pPr marL="1228542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7pPr>
      <a:lvl8pPr marL="1417549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8pPr>
      <a:lvl9pPr marL="1606555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1pPr>
      <a:lvl2pPr marL="189006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2pPr>
      <a:lvl3pPr marL="378013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3pPr>
      <a:lvl4pPr marL="567019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4pPr>
      <a:lvl5pPr marL="756026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5pPr>
      <a:lvl6pPr marL="945032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6pPr>
      <a:lvl7pPr marL="1134039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7pPr>
      <a:lvl8pPr marL="1323045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8pPr>
      <a:lvl9pPr marL="1512052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25B9EB-8BFC-49A8-A0A9-7BBAAF9E3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488" y="1809705"/>
            <a:ext cx="3212862" cy="3082635"/>
          </a:xfrm>
        </p:spPr>
        <p:txBody>
          <a:bodyPr>
            <a:normAutofit fontScale="90000"/>
          </a:bodyPr>
          <a:lstStyle/>
          <a:p>
            <a:pPr algn="l"/>
            <a:r>
              <a:rPr lang="de-DE" sz="2000" dirty="0"/>
              <a:t>An:</a:t>
            </a: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r>
              <a:rPr lang="de-DE" sz="2000" dirty="0"/>
              <a:t>Von:</a:t>
            </a:r>
            <a:endParaRPr lang="fr-FR" sz="20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F89D3DD-AA87-4127-80BE-0F5587F531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104" y="1501464"/>
            <a:ext cx="3517630" cy="410349"/>
          </a:xfrm>
        </p:spPr>
        <p:txBody>
          <a:bodyPr>
            <a:normAutofit/>
          </a:bodyPr>
          <a:lstStyle/>
          <a:p>
            <a:r>
              <a:rPr lang="de-DE" sz="1400" dirty="0">
                <a:solidFill>
                  <a:schemeClr val="accent6">
                    <a:lumMod val="20000"/>
                    <a:lumOff val="80000"/>
                  </a:schemeClr>
                </a:solidFill>
                <a:latin typeface="Baskerville Old Face" panose="02020602080505020303" pitchFamily="18" charset="0"/>
              </a:rPr>
              <a:t>Eine Nachricht zum Valentinstag</a:t>
            </a:r>
            <a:endParaRPr lang="fr-FR" sz="1400" dirty="0">
              <a:solidFill>
                <a:schemeClr val="accent6">
                  <a:lumMod val="20000"/>
                  <a:lumOff val="80000"/>
                </a:schemeClr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4" name="Grafik 3" descr="Ein Bild, das Text, ClipArt, Vektorgrafiken enthält.&#10;&#10;Automatisch generierte Beschreibung">
            <a:extLst>
              <a:ext uri="{FF2B5EF4-FFF2-40B4-BE49-F238E27FC236}">
                <a16:creationId xmlns:a16="http://schemas.microsoft.com/office/drawing/2014/main" id="{31731565-AC41-4F02-97E2-2C217191CBC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179" y="435310"/>
            <a:ext cx="1173480" cy="971550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86FF3C86-14E1-4844-9806-545099E18B37}"/>
              </a:ext>
            </a:extLst>
          </p:cNvPr>
          <p:cNvSpPr/>
          <p:nvPr/>
        </p:nvSpPr>
        <p:spPr>
          <a:xfrm>
            <a:off x="233075" y="221673"/>
            <a:ext cx="3313690" cy="487680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10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Rot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</Words>
  <Application>Microsoft Office PowerPoint</Application>
  <PresentationFormat>Benutzerdefiniert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Calibri</vt:lpstr>
      <vt:lpstr>Calibri Light</vt:lpstr>
      <vt:lpstr>Office</vt:lpstr>
      <vt:lpstr>An:          Von: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An:          Von:</dc:title>
  <dc:creator>Viviane Bagot</dc:creator>
  <cp:lastModifiedBy>Familie Göhlert</cp:lastModifiedBy>
  <cp:revision>2</cp:revision>
  <dcterms:created xsi:type="dcterms:W3CDTF">2021-02-09T13:49:28Z</dcterms:created>
  <dcterms:modified xsi:type="dcterms:W3CDTF">2021-02-09T15:41:18Z</dcterms:modified>
</cp:coreProperties>
</file>